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9BA6"/>
    <a:srgbClr val="119AA4"/>
    <a:srgbClr val="2188CB"/>
    <a:srgbClr val="228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209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4785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877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0773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64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60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39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60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483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7562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215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73DAA-9BEA-47B8-BFD2-D07DAB1AA139}" type="datetimeFigureOut">
              <a:rPr lang="zh-TW" altLang="en-US" smtClean="0"/>
              <a:t>2021/5/4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B025B-1FDE-4C54-9FB3-F88CAE63D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69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id="{3AF292FC-8567-4D5E-9056-7B8CA48C70BD}"/>
              </a:ext>
            </a:extLst>
          </p:cNvPr>
          <p:cNvGrpSpPr/>
          <p:nvPr/>
        </p:nvGrpSpPr>
        <p:grpSpPr>
          <a:xfrm>
            <a:off x="970788" y="906781"/>
            <a:ext cx="7161580" cy="5019060"/>
            <a:chOff x="970788" y="906781"/>
            <a:chExt cx="7161580" cy="5019060"/>
          </a:xfrm>
        </p:grpSpPr>
        <p:pic>
          <p:nvPicPr>
            <p:cNvPr id="3" name="圖片 2">
              <a:extLst>
                <a:ext uri="{FF2B5EF4-FFF2-40B4-BE49-F238E27FC236}">
                  <a16:creationId xmlns:a16="http://schemas.microsoft.com/office/drawing/2014/main" id="{75FDC77D-A214-4FE9-BCD8-369F3F98D4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0788" y="906781"/>
              <a:ext cx="7161580" cy="5015834"/>
            </a:xfrm>
            <a:prstGeom prst="rect">
              <a:avLst/>
            </a:prstGeom>
            <a:ln w="3175" cap="sq">
              <a:solidFill>
                <a:schemeClr val="bg1">
                  <a:lumMod val="50000"/>
                </a:schemeClr>
              </a:solidFill>
              <a:miter lim="800000"/>
            </a:ln>
            <a:effectLst/>
          </p:spPr>
        </p:pic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FF212DB6-2DF8-49EB-983E-D509F2741DDE}"/>
                </a:ext>
              </a:extLst>
            </p:cNvPr>
            <p:cNvSpPr/>
            <p:nvPr/>
          </p:nvSpPr>
          <p:spPr>
            <a:xfrm flipV="1">
              <a:off x="970788" y="908940"/>
              <a:ext cx="7161580" cy="122230"/>
            </a:xfrm>
            <a:prstGeom prst="rect">
              <a:avLst/>
            </a:prstGeom>
            <a:solidFill>
              <a:srgbClr val="149B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648ED1CF-8A48-49DC-8EF4-F144135C7CAF}"/>
                </a:ext>
              </a:extLst>
            </p:cNvPr>
            <p:cNvSpPr/>
            <p:nvPr/>
          </p:nvSpPr>
          <p:spPr>
            <a:xfrm flipV="1">
              <a:off x="970788" y="5803611"/>
              <a:ext cx="7161580" cy="122230"/>
            </a:xfrm>
            <a:prstGeom prst="rect">
              <a:avLst/>
            </a:prstGeom>
            <a:solidFill>
              <a:srgbClr val="119A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/>
            </a:p>
          </p:txBody>
        </p:sp>
        <p:pic>
          <p:nvPicPr>
            <p:cNvPr id="9" name="圖片 8">
              <a:extLst>
                <a:ext uri="{FF2B5EF4-FFF2-40B4-BE49-F238E27FC236}">
                  <a16:creationId xmlns:a16="http://schemas.microsoft.com/office/drawing/2014/main" id="{5E46DF61-EB4A-4437-B282-9CCACCC9BA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0788" y="5009001"/>
              <a:ext cx="874776" cy="795528"/>
            </a:xfrm>
            <a:prstGeom prst="rect">
              <a:avLst/>
            </a:prstGeom>
          </p:spPr>
        </p:pic>
        <p:pic>
          <p:nvPicPr>
            <p:cNvPr id="18" name="圖片 17">
              <a:extLst>
                <a:ext uri="{FF2B5EF4-FFF2-40B4-BE49-F238E27FC236}">
                  <a16:creationId xmlns:a16="http://schemas.microsoft.com/office/drawing/2014/main" id="{D6E699E7-4D7D-445D-85E5-5983783029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7255541" y="1029231"/>
              <a:ext cx="874776" cy="795528"/>
            </a:xfrm>
            <a:prstGeom prst="rect">
              <a:avLst/>
            </a:prstGeom>
          </p:spPr>
        </p:pic>
      </p:grpSp>
      <p:sp>
        <p:nvSpPr>
          <p:cNvPr id="6" name="文字方塊 5">
            <a:extLst>
              <a:ext uri="{FF2B5EF4-FFF2-40B4-BE49-F238E27FC236}">
                <a16:creationId xmlns:a16="http://schemas.microsoft.com/office/drawing/2014/main" id="{3D368A34-C8A6-4414-B687-20237A63C857}"/>
              </a:ext>
            </a:extLst>
          </p:cNvPr>
          <p:cNvSpPr txBox="1"/>
          <p:nvPr/>
        </p:nvSpPr>
        <p:spPr>
          <a:xfrm>
            <a:off x="1310836" y="3970176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系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AADDED7-F13B-4F1D-A0B9-AFFAB1C8764C}"/>
              </a:ext>
            </a:extLst>
          </p:cNvPr>
          <p:cNvSpPr txBox="1"/>
          <p:nvPr/>
        </p:nvSpPr>
        <p:spPr>
          <a:xfrm>
            <a:off x="2927944" y="4194396"/>
            <a:ext cx="31806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endParaRPr lang="zh-TW" altLang="en-US" sz="8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820D596-1156-41B5-9EA1-16C2C772167A}"/>
              </a:ext>
            </a:extLst>
          </p:cNvPr>
          <p:cNvSpPr txBox="1"/>
          <p:nvPr/>
        </p:nvSpPr>
        <p:spPr>
          <a:xfrm>
            <a:off x="6737220" y="497544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委員</a:t>
            </a:r>
            <a:endParaRPr lang="zh-TW" altLang="en-US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2B379CD8-E291-439C-94BB-BC62E4FB24D2}"/>
              </a:ext>
            </a:extLst>
          </p:cNvPr>
          <p:cNvSpPr txBox="1"/>
          <p:nvPr/>
        </p:nvSpPr>
        <p:spPr>
          <a:xfrm flipV="1">
            <a:off x="2818564" y="1278933"/>
            <a:ext cx="31806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endParaRPr lang="zh-TW" altLang="en-US" sz="8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7BA183C6-0A3C-4A3D-9F81-8A61DB9921E8}"/>
              </a:ext>
            </a:extLst>
          </p:cNvPr>
          <p:cNvSpPr txBox="1"/>
          <p:nvPr/>
        </p:nvSpPr>
        <p:spPr>
          <a:xfrm flipV="1">
            <a:off x="1618235" y="143711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委員</a:t>
            </a:r>
            <a:endParaRPr lang="zh-TW" altLang="en-US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D2F95BE9-EAB4-4FB7-B796-CE59832BF777}"/>
              </a:ext>
            </a:extLst>
          </p:cNvPr>
          <p:cNvSpPr txBox="1"/>
          <p:nvPr/>
        </p:nvSpPr>
        <p:spPr>
          <a:xfrm flipV="1">
            <a:off x="6057373" y="2432771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系</a:t>
            </a:r>
          </a:p>
        </p:txBody>
      </p:sp>
    </p:spTree>
    <p:extLst>
      <p:ext uri="{BB962C8B-B14F-4D97-AF65-F5344CB8AC3E}">
        <p14:creationId xmlns:p14="http://schemas.microsoft.com/office/powerpoint/2010/main" val="69903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id="{3AF292FC-8567-4D5E-9056-7B8CA48C70BD}"/>
              </a:ext>
            </a:extLst>
          </p:cNvPr>
          <p:cNvGrpSpPr/>
          <p:nvPr/>
        </p:nvGrpSpPr>
        <p:grpSpPr>
          <a:xfrm>
            <a:off x="970788" y="906781"/>
            <a:ext cx="7161580" cy="5019060"/>
            <a:chOff x="970788" y="906781"/>
            <a:chExt cx="7161580" cy="5019060"/>
          </a:xfrm>
        </p:grpSpPr>
        <p:pic>
          <p:nvPicPr>
            <p:cNvPr id="3" name="圖片 2">
              <a:extLst>
                <a:ext uri="{FF2B5EF4-FFF2-40B4-BE49-F238E27FC236}">
                  <a16:creationId xmlns:a16="http://schemas.microsoft.com/office/drawing/2014/main" id="{75FDC77D-A214-4FE9-BCD8-369F3F98D4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0788" y="906781"/>
              <a:ext cx="7161580" cy="5015834"/>
            </a:xfrm>
            <a:prstGeom prst="rect">
              <a:avLst/>
            </a:prstGeom>
            <a:ln w="3175" cap="sq">
              <a:solidFill>
                <a:schemeClr val="bg1">
                  <a:lumMod val="50000"/>
                </a:schemeClr>
              </a:solidFill>
              <a:miter lim="800000"/>
            </a:ln>
            <a:effectLst/>
          </p:spPr>
        </p:pic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FF212DB6-2DF8-49EB-983E-D509F2741DDE}"/>
                </a:ext>
              </a:extLst>
            </p:cNvPr>
            <p:cNvSpPr/>
            <p:nvPr/>
          </p:nvSpPr>
          <p:spPr>
            <a:xfrm flipV="1">
              <a:off x="970788" y="908940"/>
              <a:ext cx="7161580" cy="122230"/>
            </a:xfrm>
            <a:prstGeom prst="rect">
              <a:avLst/>
            </a:prstGeom>
            <a:solidFill>
              <a:srgbClr val="149B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648ED1CF-8A48-49DC-8EF4-F144135C7CAF}"/>
                </a:ext>
              </a:extLst>
            </p:cNvPr>
            <p:cNvSpPr/>
            <p:nvPr/>
          </p:nvSpPr>
          <p:spPr>
            <a:xfrm flipV="1">
              <a:off x="970788" y="5803611"/>
              <a:ext cx="7161580" cy="122230"/>
            </a:xfrm>
            <a:prstGeom prst="rect">
              <a:avLst/>
            </a:prstGeom>
            <a:solidFill>
              <a:srgbClr val="119A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/>
            </a:p>
          </p:txBody>
        </p:sp>
        <p:pic>
          <p:nvPicPr>
            <p:cNvPr id="9" name="圖片 8">
              <a:extLst>
                <a:ext uri="{FF2B5EF4-FFF2-40B4-BE49-F238E27FC236}">
                  <a16:creationId xmlns:a16="http://schemas.microsoft.com/office/drawing/2014/main" id="{5E46DF61-EB4A-4437-B282-9CCACCC9BA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0788" y="5009001"/>
              <a:ext cx="874776" cy="795528"/>
            </a:xfrm>
            <a:prstGeom prst="rect">
              <a:avLst/>
            </a:prstGeom>
          </p:spPr>
        </p:pic>
        <p:pic>
          <p:nvPicPr>
            <p:cNvPr id="18" name="圖片 17">
              <a:extLst>
                <a:ext uri="{FF2B5EF4-FFF2-40B4-BE49-F238E27FC236}">
                  <a16:creationId xmlns:a16="http://schemas.microsoft.com/office/drawing/2014/main" id="{D6E699E7-4D7D-445D-85E5-5983783029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7255541" y="1029231"/>
              <a:ext cx="874776" cy="795528"/>
            </a:xfrm>
            <a:prstGeom prst="rect">
              <a:avLst/>
            </a:prstGeom>
          </p:spPr>
        </p:pic>
      </p:grpSp>
      <p:sp>
        <p:nvSpPr>
          <p:cNvPr id="6" name="文字方塊 5">
            <a:extLst>
              <a:ext uri="{FF2B5EF4-FFF2-40B4-BE49-F238E27FC236}">
                <a16:creationId xmlns:a16="http://schemas.microsoft.com/office/drawing/2014/main" id="{3D368A34-C8A6-4414-B687-20237A63C857}"/>
              </a:ext>
            </a:extLst>
          </p:cNvPr>
          <p:cNvSpPr txBox="1"/>
          <p:nvPr/>
        </p:nvSpPr>
        <p:spPr>
          <a:xfrm>
            <a:off x="1310836" y="3970176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系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AADDED7-F13B-4F1D-A0B9-AFFAB1C8764C}"/>
              </a:ext>
            </a:extLst>
          </p:cNvPr>
          <p:cNvSpPr txBox="1"/>
          <p:nvPr/>
        </p:nvSpPr>
        <p:spPr>
          <a:xfrm>
            <a:off x="2927944" y="4194396"/>
            <a:ext cx="31806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endParaRPr lang="zh-TW" altLang="en-US" sz="8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820D596-1156-41B5-9EA1-16C2C772167A}"/>
              </a:ext>
            </a:extLst>
          </p:cNvPr>
          <p:cNvSpPr txBox="1"/>
          <p:nvPr/>
        </p:nvSpPr>
        <p:spPr>
          <a:xfrm>
            <a:off x="6737220" y="497544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主任</a:t>
            </a:r>
            <a:endParaRPr lang="zh-TW" altLang="en-US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2B379CD8-E291-439C-94BB-BC62E4FB24D2}"/>
              </a:ext>
            </a:extLst>
          </p:cNvPr>
          <p:cNvSpPr txBox="1"/>
          <p:nvPr/>
        </p:nvSpPr>
        <p:spPr>
          <a:xfrm flipV="1">
            <a:off x="2818564" y="1278933"/>
            <a:ext cx="31806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endParaRPr lang="zh-TW" altLang="en-US" sz="8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7BA183C6-0A3C-4A3D-9F81-8A61DB9921E8}"/>
              </a:ext>
            </a:extLst>
          </p:cNvPr>
          <p:cNvSpPr txBox="1"/>
          <p:nvPr/>
        </p:nvSpPr>
        <p:spPr>
          <a:xfrm flipV="1">
            <a:off x="1618235" y="143711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主任</a:t>
            </a:r>
            <a:endParaRPr lang="zh-TW" altLang="en-US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D2F95BE9-EAB4-4FB7-B796-CE59832BF777}"/>
              </a:ext>
            </a:extLst>
          </p:cNvPr>
          <p:cNvSpPr txBox="1"/>
          <p:nvPr/>
        </p:nvSpPr>
        <p:spPr>
          <a:xfrm flipV="1">
            <a:off x="6057373" y="2432771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系</a:t>
            </a:r>
          </a:p>
        </p:txBody>
      </p:sp>
    </p:spTree>
    <p:extLst>
      <p:ext uri="{BB962C8B-B14F-4D97-AF65-F5344CB8AC3E}">
        <p14:creationId xmlns:p14="http://schemas.microsoft.com/office/powerpoint/2010/main" val="2606099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id="{3AF292FC-8567-4D5E-9056-7B8CA48C70BD}"/>
              </a:ext>
            </a:extLst>
          </p:cNvPr>
          <p:cNvGrpSpPr/>
          <p:nvPr/>
        </p:nvGrpSpPr>
        <p:grpSpPr>
          <a:xfrm>
            <a:off x="970788" y="906781"/>
            <a:ext cx="7161580" cy="5019060"/>
            <a:chOff x="970788" y="906781"/>
            <a:chExt cx="7161580" cy="5019060"/>
          </a:xfrm>
        </p:grpSpPr>
        <p:pic>
          <p:nvPicPr>
            <p:cNvPr id="3" name="圖片 2">
              <a:extLst>
                <a:ext uri="{FF2B5EF4-FFF2-40B4-BE49-F238E27FC236}">
                  <a16:creationId xmlns:a16="http://schemas.microsoft.com/office/drawing/2014/main" id="{75FDC77D-A214-4FE9-BCD8-369F3F98D4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0788" y="906781"/>
              <a:ext cx="7161580" cy="5015834"/>
            </a:xfrm>
            <a:prstGeom prst="rect">
              <a:avLst/>
            </a:prstGeom>
            <a:ln w="3175" cap="sq">
              <a:solidFill>
                <a:schemeClr val="bg1">
                  <a:lumMod val="50000"/>
                </a:schemeClr>
              </a:solidFill>
              <a:miter lim="800000"/>
            </a:ln>
            <a:effectLst/>
          </p:spPr>
        </p:pic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FF212DB6-2DF8-49EB-983E-D509F2741DDE}"/>
                </a:ext>
              </a:extLst>
            </p:cNvPr>
            <p:cNvSpPr/>
            <p:nvPr/>
          </p:nvSpPr>
          <p:spPr>
            <a:xfrm flipV="1">
              <a:off x="970788" y="908940"/>
              <a:ext cx="7161580" cy="122230"/>
            </a:xfrm>
            <a:prstGeom prst="rect">
              <a:avLst/>
            </a:prstGeom>
            <a:solidFill>
              <a:srgbClr val="149B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648ED1CF-8A48-49DC-8EF4-F144135C7CAF}"/>
                </a:ext>
              </a:extLst>
            </p:cNvPr>
            <p:cNvSpPr/>
            <p:nvPr/>
          </p:nvSpPr>
          <p:spPr>
            <a:xfrm flipV="1">
              <a:off x="970788" y="5803611"/>
              <a:ext cx="7161580" cy="122230"/>
            </a:xfrm>
            <a:prstGeom prst="rect">
              <a:avLst/>
            </a:prstGeom>
            <a:solidFill>
              <a:srgbClr val="119A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/>
            </a:p>
          </p:txBody>
        </p:sp>
        <p:pic>
          <p:nvPicPr>
            <p:cNvPr id="9" name="圖片 8">
              <a:extLst>
                <a:ext uri="{FF2B5EF4-FFF2-40B4-BE49-F238E27FC236}">
                  <a16:creationId xmlns:a16="http://schemas.microsoft.com/office/drawing/2014/main" id="{5E46DF61-EB4A-4437-B282-9CCACCC9BA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0788" y="5009001"/>
              <a:ext cx="874776" cy="795528"/>
            </a:xfrm>
            <a:prstGeom prst="rect">
              <a:avLst/>
            </a:prstGeom>
          </p:spPr>
        </p:pic>
        <p:pic>
          <p:nvPicPr>
            <p:cNvPr id="18" name="圖片 17">
              <a:extLst>
                <a:ext uri="{FF2B5EF4-FFF2-40B4-BE49-F238E27FC236}">
                  <a16:creationId xmlns:a16="http://schemas.microsoft.com/office/drawing/2014/main" id="{D6E699E7-4D7D-445D-85E5-5983783029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 flipV="1">
              <a:off x="7255541" y="1029231"/>
              <a:ext cx="874776" cy="795528"/>
            </a:xfrm>
            <a:prstGeom prst="rect">
              <a:avLst/>
            </a:prstGeom>
          </p:spPr>
        </p:pic>
      </p:grpSp>
      <p:sp>
        <p:nvSpPr>
          <p:cNvPr id="6" name="文字方塊 5">
            <a:extLst>
              <a:ext uri="{FF2B5EF4-FFF2-40B4-BE49-F238E27FC236}">
                <a16:creationId xmlns:a16="http://schemas.microsoft.com/office/drawing/2014/main" id="{3D368A34-C8A6-4414-B687-20237A63C857}"/>
              </a:ext>
            </a:extLst>
          </p:cNvPr>
          <p:cNvSpPr txBox="1"/>
          <p:nvPr/>
        </p:nvSpPr>
        <p:spPr>
          <a:xfrm>
            <a:off x="1310836" y="3970176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系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AADDED7-F13B-4F1D-A0B9-AFFAB1C8764C}"/>
              </a:ext>
            </a:extLst>
          </p:cNvPr>
          <p:cNvSpPr txBox="1"/>
          <p:nvPr/>
        </p:nvSpPr>
        <p:spPr>
          <a:xfrm>
            <a:off x="2927944" y="4194396"/>
            <a:ext cx="31806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endParaRPr lang="zh-TW" altLang="en-US" sz="8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820D596-1156-41B5-9EA1-16C2C772167A}"/>
              </a:ext>
            </a:extLst>
          </p:cNvPr>
          <p:cNvSpPr txBox="1"/>
          <p:nvPr/>
        </p:nvSpPr>
        <p:spPr>
          <a:xfrm>
            <a:off x="6737220" y="497544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教授</a:t>
            </a:r>
            <a:endParaRPr lang="zh-TW" altLang="en-US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2B379CD8-E291-439C-94BB-BC62E4FB24D2}"/>
              </a:ext>
            </a:extLst>
          </p:cNvPr>
          <p:cNvSpPr txBox="1"/>
          <p:nvPr/>
        </p:nvSpPr>
        <p:spPr>
          <a:xfrm flipV="1">
            <a:off x="2818564" y="1278933"/>
            <a:ext cx="31806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endParaRPr lang="zh-TW" altLang="en-US" sz="8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7BA183C6-0A3C-4A3D-9F81-8A61DB9921E8}"/>
              </a:ext>
            </a:extLst>
          </p:cNvPr>
          <p:cNvSpPr txBox="1"/>
          <p:nvPr/>
        </p:nvSpPr>
        <p:spPr>
          <a:xfrm flipV="1">
            <a:off x="1618235" y="143711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教授</a:t>
            </a:r>
            <a:endParaRPr lang="zh-TW" altLang="en-US" sz="2400" dirty="0"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D2F95BE9-EAB4-4FB7-B796-CE59832BF777}"/>
              </a:ext>
            </a:extLst>
          </p:cNvPr>
          <p:cNvSpPr txBox="1"/>
          <p:nvPr/>
        </p:nvSpPr>
        <p:spPr>
          <a:xfrm flipV="1">
            <a:off x="6057373" y="2432771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  <a:sym typeface="Wingdings 2" panose="05020102010507070707" pitchFamily="18" charset="2"/>
              </a:rPr>
              <a:t></a:t>
            </a:r>
            <a:r>
              <a:rPr lang="zh-TW" altLang="en-US" sz="2400" dirty="0">
                <a:latin typeface="Adobe 黑体 Std R" panose="020B0400000000000000" pitchFamily="34" charset="-128"/>
                <a:ea typeface="Adobe 黑体 Std R" panose="020B0400000000000000" pitchFamily="34" charset="-128"/>
              </a:rPr>
              <a:t>系</a:t>
            </a:r>
          </a:p>
        </p:txBody>
      </p:sp>
    </p:spTree>
    <p:extLst>
      <p:ext uri="{BB962C8B-B14F-4D97-AF65-F5344CB8AC3E}">
        <p14:creationId xmlns:p14="http://schemas.microsoft.com/office/powerpoint/2010/main" val="1814533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24</Words>
  <Application>Microsoft Office PowerPoint</Application>
  <PresentationFormat>如螢幕大小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Adobe 黑体 Std R</vt:lpstr>
      <vt:lpstr>新細明體</vt:lpstr>
      <vt:lpstr>Arial</vt:lpstr>
      <vt:lpstr>Calibri</vt:lpstr>
      <vt:lpstr>Calibri Light</vt:lpstr>
      <vt:lpstr>Wingdings 2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黃詣淳</cp:lastModifiedBy>
  <cp:revision>26</cp:revision>
  <cp:lastPrinted>2021-05-03T04:39:38Z</cp:lastPrinted>
  <dcterms:created xsi:type="dcterms:W3CDTF">2021-05-03T01:43:18Z</dcterms:created>
  <dcterms:modified xsi:type="dcterms:W3CDTF">2021-05-04T07:48:53Z</dcterms:modified>
</cp:coreProperties>
</file>