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>
        <p:scale>
          <a:sx n="60" d="100"/>
          <a:sy n="60" d="100"/>
        </p:scale>
        <p:origin x="1498" y="7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F1103D-16D5-4CB6-88B3-EB51CFD55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2F9233C-F169-493B-AA6A-2C4BDD4A6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766D3B-5670-481A-8675-04D3E7FC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15F8D6-9853-49F4-961F-0DAD49E5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423EAE-A4FE-46F0-826A-F11A92C7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8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B21842-D1D5-45B5-B0D8-FF7BD6180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113CE32-4D0C-4A3D-A82A-BBEB98F31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13AE08-D20E-41F3-9CAB-940B21413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860A52-F8E8-40FA-B298-697EE5B3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5314D0-1483-49F0-A747-A4E5F80B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53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E6AD839-3E6E-4564-81E4-516A687A7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39171E-24A5-4908-B880-5DC1B9FA0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0C33C5-D143-49D5-8D6A-11DB15C7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5FDC63-29B4-45FF-9E4F-B76D7525C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D59777-1A20-443A-94EA-2811F5B4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528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3C9B68-8234-434D-BD8A-93E693749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7BD214-2887-4814-B311-466C35C8B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A95340-E8A2-4047-BC88-94E1B33E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A832CD-5844-4E4F-91F4-0185FE6C9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52642F-7D28-4526-8C24-A04BFF278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94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8C8D71-262A-4182-9922-D250B175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F9A95D-752F-4C89-A2E4-CBBF5AE66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0AAA485-A373-4985-AC70-76A5ED8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795929-370D-4E50-8B35-F7FA0CA2A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0D763D-4C15-4772-9295-2BF7DEEC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34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B243BB-756F-4CF3-8DD9-64E148C02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A37A157-986F-4B8F-9203-EF01CE774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1E0368A-0ECD-4AE6-8005-8F8D8D2D1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8D1C20D-D919-410F-9395-C3CC6B10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DE38B1-B11D-4C45-9FB0-BC667DE5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1FC115B-8380-48EE-84F9-6E367878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94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A60295-FBFB-4625-8006-3083D34C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E7E830-3307-4061-9FBB-F99687DF2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D7A2FF9-AC14-4602-856E-12130FA9F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19ABF6E-E8A3-479E-A434-E9CDEC6BD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9BAFB5B-9B5F-4A45-A580-30804D93B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F306AD0-EA64-4F42-B048-35797C562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B2DF4BA-B9B8-4095-BE40-173D88BB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CD87332-66C2-40FB-B4C9-8D78EA350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00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F9EE25-747B-4689-9487-84AA1F167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54082D5-AC89-4046-A5D8-2FED1EE1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1154B27-88DD-42CA-9096-7781983D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F0508B9-FFF6-432C-85DD-605B3589E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7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F2094B2-76EE-4435-B647-F2C0AAEB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820BE4E-5F07-4899-8A50-C225B635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92D0F63-992C-489F-89AE-85D6C12C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13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137C76-D17F-48AB-A3D5-13562CB25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811E74-5735-4E16-B82E-1715E5F9C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071E2B7-E147-4064-9211-7F273A4C5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7C52371-4D34-47C5-B836-C51D97F87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F2047DB-4AF8-434D-B0AE-A1986E2C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D587D57-2569-4B69-9563-1A2EA593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20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100B19-088B-4B36-AF25-57CA7566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72912FC-AE4D-4B04-8DA5-BEB80CB770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2243658-8D57-4F4B-951E-BCE5011BE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77CFD6-A51A-4C2A-92CF-C3A04C1F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B43A595-B29E-4898-8876-66310562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79DCB51-55E5-4CCD-B8AE-0F0566F70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2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6F2AC54-F007-41E6-96A7-FF55497DE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13AC8A-B840-4EAB-BAA4-076572160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59E29F-84A6-41B6-A562-339B84AF6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75DF-8F92-4DA5-AA71-CE031420D5EA}" type="datetimeFigureOut">
              <a:rPr lang="zh-TW" altLang="en-US" smtClean="0"/>
              <a:t>2021/5/3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496D51-A3D2-4002-9F50-876AFFC41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A1CA52-F811-4EA5-A7A8-9EF389C1D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574D3-8285-412E-958E-9EE753FBD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2531960" y="2655465"/>
            <a:ext cx="71280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簡報室</a:t>
            </a:r>
          </a:p>
        </p:txBody>
      </p:sp>
    </p:spTree>
    <p:extLst>
      <p:ext uri="{BB962C8B-B14F-4D97-AF65-F5344CB8AC3E}">
        <p14:creationId xmlns:p14="http://schemas.microsoft.com/office/powerpoint/2010/main" val="105410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843830" y="2668165"/>
            <a:ext cx="85043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資料檢閱室</a:t>
            </a:r>
          </a:p>
        </p:txBody>
      </p:sp>
    </p:spTree>
    <p:extLst>
      <p:ext uri="{BB962C8B-B14F-4D97-AF65-F5344CB8AC3E}">
        <p14:creationId xmlns:p14="http://schemas.microsoft.com/office/powerpoint/2010/main" val="89503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774621" y="2630065"/>
            <a:ext cx="91981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晤談室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5292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774621" y="2630065"/>
            <a:ext cx="91981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晤談室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0154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774621" y="2630065"/>
            <a:ext cx="91981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晤談室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5020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774621" y="2630065"/>
            <a:ext cx="91981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晤談室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168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1774621" y="2630065"/>
            <a:ext cx="919817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晤談室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1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105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8D4AF94-B857-4352-B530-C3B85AC09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0140"/>
            <a:ext cx="12192000" cy="6097720"/>
          </a:xfrm>
          <a:prstGeom prst="rect">
            <a:avLst/>
          </a:prstGeom>
          <a:ln w="3175" cap="sq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1176C78-B8AB-4075-A4AB-14CF25426A81}"/>
              </a:ext>
            </a:extLst>
          </p:cNvPr>
          <p:cNvSpPr txBox="1"/>
          <p:nvPr/>
        </p:nvSpPr>
        <p:spPr>
          <a:xfrm>
            <a:off x="2129578" y="3657600"/>
            <a:ext cx="7932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委員保留車位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83EF46D-352A-40B6-8385-53E8A38BB247}"/>
              </a:ext>
            </a:extLst>
          </p:cNvPr>
          <p:cNvSpPr txBox="1"/>
          <p:nvPr/>
        </p:nvSpPr>
        <p:spPr>
          <a:xfrm>
            <a:off x="792059" y="2039084"/>
            <a:ext cx="106078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 2" panose="05020102010507070707" pitchFamily="18" charset="2"/>
              </a:rPr>
              <a:t></a:t>
            </a:r>
            <a:r>
              <a:rPr lang="zh-TW" altLang="en-US" sz="10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</a:p>
        </p:txBody>
      </p:sp>
    </p:spTree>
    <p:extLst>
      <p:ext uri="{BB962C8B-B14F-4D97-AF65-F5344CB8AC3E}">
        <p14:creationId xmlns:p14="http://schemas.microsoft.com/office/powerpoint/2010/main" val="1827628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</Words>
  <Application>Microsoft Office PowerPoint</Application>
  <PresentationFormat>寬螢幕</PresentationFormat>
  <Paragraphs>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新細明體</vt:lpstr>
      <vt:lpstr>Arial</vt:lpstr>
      <vt:lpstr>Calibri</vt:lpstr>
      <vt:lpstr>Calibri Light</vt:lpstr>
      <vt:lpstr>Wingdings 2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2021-05-03T05:22:09Z</dcterms:created>
  <dcterms:modified xsi:type="dcterms:W3CDTF">2021-05-03T05:29:58Z</dcterms:modified>
</cp:coreProperties>
</file>